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6" r:id="rId5"/>
    <p:sldId id="259" r:id="rId6"/>
    <p:sldId id="267" r:id="rId7"/>
    <p:sldId id="268" r:id="rId8"/>
    <p:sldId id="263" r:id="rId9"/>
    <p:sldId id="265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618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9931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96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83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23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notesSlide" Target="../notesSlides/notesSlide5.xml"/><Relationship Id="rId7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76989" y="2559685"/>
            <a:ext cx="79552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96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mañana Tecnosófica</a:t>
            </a:r>
            <a:endParaRPr lang="en-US" sz="96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267188" y="1491853"/>
            <a:ext cx="10095905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6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mañana Tecnosófica</a:t>
            </a:r>
            <a:endParaRPr lang="en-US" sz="6600" dirty="0"/>
          </a:p>
        </p:txBody>
      </p:sp>
      <p:sp>
        <p:nvSpPr>
          <p:cNvPr id="5" name="Text 2"/>
          <p:cNvSpPr/>
          <p:nvPr/>
        </p:nvSpPr>
        <p:spPr>
          <a:xfrm>
            <a:off x="2037993" y="2894409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228484" y="3689507"/>
            <a:ext cx="12173307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Bienvenidos a una mañana Tecnosófica, donde el conocimiento y la innovación se unen en perfecta armonía.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2037993" y="4727257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95285" y="5877757"/>
            <a:ext cx="100397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 nuevo día, un nuevo amanecer, una oportunidad de explorar y reflexionar sobre lo que hacemos cada día y la vida. La conexión entre la </a:t>
            </a:r>
            <a:r>
              <a:rPr lang="es-4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tecnología</a:t>
            </a: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y la sabiduría. 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2037993" y="638222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-23574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05764" y="1750219"/>
            <a:ext cx="1001887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¿Qué es una mañana Tecnosófica?</a:t>
            </a:r>
            <a:endParaRPr lang="en-US" sz="5400" dirty="0"/>
          </a:p>
        </p:txBody>
      </p:sp>
      <p:sp>
        <p:nvSpPr>
          <p:cNvPr id="7" name="Text 3"/>
          <p:cNvSpPr/>
          <p:nvPr/>
        </p:nvSpPr>
        <p:spPr>
          <a:xfrm>
            <a:off x="2037993" y="277784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037993" y="3633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2227778" y="3674745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760107" y="3633073"/>
            <a:ext cx="26479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Unión de Tecnología y Filosofía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760107" y="4807863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s-419" sz="175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 Tecnosofía nos permite ser conscientes de la tecnología y la vida.</a:t>
            </a:r>
            <a:endParaRPr lang="es-419" sz="1750"/>
          </a:p>
        </p:txBody>
      </p:sp>
      <p:sp>
        <p:nvSpPr>
          <p:cNvPr id="12" name="Shape 8"/>
          <p:cNvSpPr/>
          <p:nvPr/>
        </p:nvSpPr>
        <p:spPr>
          <a:xfrm>
            <a:off x="5630228" y="3633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5785485" y="3674745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0"/>
          <p:cNvSpPr/>
          <p:nvPr/>
        </p:nvSpPr>
        <p:spPr>
          <a:xfrm>
            <a:off x="6352342" y="363307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Búsqueda de Equilibrio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6352342" y="4460677"/>
            <a:ext cx="26479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Busca encontrar un equilibrio en el hoy.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222462" y="3633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9378434" y="3674745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8" name="Text 14"/>
          <p:cNvSpPr/>
          <p:nvPr/>
        </p:nvSpPr>
        <p:spPr>
          <a:xfrm>
            <a:off x="9944576" y="3633073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Visión Holística</a:t>
            </a:r>
            <a:endParaRPr lang="en-US" sz="2187" dirty="0"/>
          </a:p>
        </p:txBody>
      </p:sp>
      <p:sp>
        <p:nvSpPr>
          <p:cNvPr id="19" name="Text 15"/>
          <p:cNvSpPr/>
          <p:nvPr/>
        </p:nvSpPr>
        <p:spPr>
          <a:xfrm>
            <a:off x="9944576" y="4113490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 sinergia en nuestra vida, impactando en nuestro día a día.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2037993" y="612398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37710" y="57757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Tecnología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2037993" y="26904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329576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390108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511171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71702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632233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2" name="Vídeo de Excel">
            <a:hlinkClick r:id="" action="ppaction://media"/>
            <a:extLst>
              <a:ext uri="{FF2B5EF4-FFF2-40B4-BE49-F238E27FC236}">
                <a16:creationId xmlns:a16="http://schemas.microsoft.com/office/drawing/2014/main" id="{205A38CE-8039-4EFD-B868-8488AAD0A1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37575" y="1849527"/>
            <a:ext cx="9555250" cy="537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12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3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66510" y="680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</a:t>
            </a:r>
            <a:r>
              <a:rPr lang="es-419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Tecnología</a:t>
            </a:r>
            <a:endParaRPr lang="es-419" sz="5400" dirty="0"/>
          </a:p>
        </p:txBody>
      </p:sp>
      <p:sp>
        <p:nvSpPr>
          <p:cNvPr id="6" name="Text 2"/>
          <p:cNvSpPr/>
          <p:nvPr/>
        </p:nvSpPr>
        <p:spPr>
          <a:xfrm>
            <a:off x="4490799" y="2937629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490799" y="3542943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490799" y="4148257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490799" y="475357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4490799" y="5358884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4490799" y="5964198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8F94165-EF03-45D3-8613-204E5A1AF8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501" r="1980"/>
          <a:stretch/>
        </p:blipFill>
        <p:spPr>
          <a:xfrm>
            <a:off x="-15240" y="0"/>
            <a:ext cx="3657601" cy="8229600"/>
          </a:xfrm>
          <a:prstGeom prst="rect">
            <a:avLst/>
          </a:prstGeom>
        </p:spPr>
      </p:pic>
      <p:sp>
        <p:nvSpPr>
          <p:cNvPr id="16" name="Text 5">
            <a:extLst>
              <a:ext uri="{FF2B5EF4-FFF2-40B4-BE49-F238E27FC236}">
                <a16:creationId xmlns:a16="http://schemas.microsoft.com/office/drawing/2014/main" id="{FA7FB1CF-F8F8-4229-B88A-99DFCB55AB02}"/>
              </a:ext>
            </a:extLst>
          </p:cNvPr>
          <p:cNvSpPr/>
          <p:nvPr/>
        </p:nvSpPr>
        <p:spPr>
          <a:xfrm>
            <a:off x="3627122" y="4114800"/>
            <a:ext cx="1098803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s-419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¡Pasemos al ejemplo en vivo!</a:t>
            </a:r>
            <a:endParaRPr lang="es-419" sz="2800" dirty="0"/>
          </a:p>
        </p:txBody>
      </p:sp>
      <p:graphicFrame>
        <p:nvGraphicFramePr>
          <p:cNvPr id="22" name="Objeto 21">
            <a:extLst>
              <a:ext uri="{FF2B5EF4-FFF2-40B4-BE49-F238E27FC236}">
                <a16:creationId xmlns:a16="http://schemas.microsoft.com/office/drawing/2014/main" id="{E2E4EA7E-864B-4613-A139-3FE2443A0E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545893"/>
              </p:ext>
            </p:extLst>
          </p:nvPr>
        </p:nvGraphicFramePr>
        <p:xfrm>
          <a:off x="8489949" y="5108972"/>
          <a:ext cx="1308100" cy="2648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Worksheet" showAsIcon="1" r:id="rId7" imgW="380854" imgH="771701" progId="Excel.Sheet.12">
                  <p:embed/>
                </p:oleObj>
              </mc:Choice>
              <mc:Fallback>
                <p:oleObj name="Worksheet" showAsIcon="1" r:id="rId7" imgW="380854" imgH="77170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89949" y="5108972"/>
                        <a:ext cx="1308100" cy="26489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37710" y="57757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s-419" sz="5400" b="1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Filosofía</a:t>
            </a:r>
            <a:endParaRPr lang="es-419" sz="5400"/>
          </a:p>
        </p:txBody>
      </p:sp>
      <p:sp>
        <p:nvSpPr>
          <p:cNvPr id="5" name="Text 2"/>
          <p:cNvSpPr/>
          <p:nvPr/>
        </p:nvSpPr>
        <p:spPr>
          <a:xfrm>
            <a:off x="2037993" y="269045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329576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390108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511171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71702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632233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25B1A935-AC9D-47EC-A99E-96C0EB9E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7672" y="1549001"/>
            <a:ext cx="2882027" cy="2882027"/>
          </a:xfrm>
          <a:prstGeom prst="rect">
            <a:avLst/>
          </a:prstGeom>
        </p:spPr>
      </p:pic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436AED79-DAE4-4405-A48D-1428FB186D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5021" y="1549000"/>
            <a:ext cx="4034839" cy="2882027"/>
          </a:xfrm>
          <a:prstGeom prst="rect">
            <a:avLst/>
          </a:prstGeom>
        </p:spPr>
      </p:pic>
      <p:pic>
        <p:nvPicPr>
          <p:cNvPr id="15" name="Image 3" descr="preencoded.png">
            <a:extLst>
              <a:ext uri="{FF2B5EF4-FFF2-40B4-BE49-F238E27FC236}">
                <a16:creationId xmlns:a16="http://schemas.microsoft.com/office/drawing/2014/main" id="{DEEB7906-0D37-4D04-9291-EE9187B9B2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9804"/>
          <a:stretch/>
        </p:blipFill>
        <p:spPr>
          <a:xfrm>
            <a:off x="3607672" y="4547590"/>
            <a:ext cx="4571128" cy="3005077"/>
          </a:xfrm>
          <a:prstGeom prst="rect">
            <a:avLst/>
          </a:prstGeom>
        </p:spPr>
      </p:pic>
      <p:pic>
        <p:nvPicPr>
          <p:cNvPr id="16" name="Image 4" descr="preencoded.png">
            <a:extLst>
              <a:ext uri="{FF2B5EF4-FFF2-40B4-BE49-F238E27FC236}">
                <a16:creationId xmlns:a16="http://schemas.microsoft.com/office/drawing/2014/main" id="{1D58F506-3A99-4C8C-BBF3-70D9EB1CAB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8155" y="4547591"/>
            <a:ext cx="2291706" cy="300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699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66510" y="680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</a:t>
            </a:r>
            <a:r>
              <a:rPr lang="es-419" sz="54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Tecnología</a:t>
            </a:r>
            <a:endParaRPr lang="es-419" sz="5400" dirty="0"/>
          </a:p>
        </p:txBody>
      </p:sp>
      <p:sp>
        <p:nvSpPr>
          <p:cNvPr id="6" name="Text 2"/>
          <p:cNvSpPr/>
          <p:nvPr/>
        </p:nvSpPr>
        <p:spPr>
          <a:xfrm>
            <a:off x="4490799" y="2937629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490799" y="3542943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490799" y="4148257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490799" y="475357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4490799" y="5358884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4490799" y="5964198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FA7FB1CF-F8F8-4229-B88A-99DFCB55AB02}"/>
              </a:ext>
            </a:extLst>
          </p:cNvPr>
          <p:cNvSpPr/>
          <p:nvPr/>
        </p:nvSpPr>
        <p:spPr>
          <a:xfrm>
            <a:off x="3627122" y="4114800"/>
            <a:ext cx="1098803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s-419" sz="280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¡Reflexión final!</a:t>
            </a:r>
            <a:endParaRPr lang="es-419" sz="2800"/>
          </a:p>
        </p:txBody>
      </p:sp>
      <p:pic>
        <p:nvPicPr>
          <p:cNvPr id="14" name="Image 1" descr="preencoded.png">
            <a:extLst>
              <a:ext uri="{FF2B5EF4-FFF2-40B4-BE49-F238E27FC236}">
                <a16:creationId xmlns:a16="http://schemas.microsoft.com/office/drawing/2014/main" id="{80861A65-094A-4AC7-95EB-EFDED73CF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26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s-419" dirty="0"/>
          </a:p>
        </p:txBody>
      </p:sp>
      <p:sp>
        <p:nvSpPr>
          <p:cNvPr id="5" name="Text 1"/>
          <p:cNvSpPr/>
          <p:nvPr/>
        </p:nvSpPr>
        <p:spPr>
          <a:xfrm>
            <a:off x="6366510" y="93476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Filosofía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Reflexión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 filosofía nos impulsa a reflexionar sobre nuestra existencia, el significado de la vida y nuestra relación con el mundo.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Cuestionamiento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Nos desafía a cuestionar nuestras suposiciones y a buscar una comprensión más profunda de la realidad.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Orientación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Guía nuestro camino hacia una visión más amplia y una toma de decisiones más consciente.</a:t>
            </a:r>
            <a:endParaRPr lang="en-US" sz="1750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B3003344-F723-48A3-85B5-148ED3465B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7539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0" y="3420487"/>
            <a:ext cx="9144000" cy="13886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0935"/>
              </a:lnSpc>
              <a:buNone/>
            </a:pPr>
            <a:r>
              <a:rPr lang="en-US" sz="96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¡Gracias!</a:t>
            </a:r>
            <a:endParaRPr lang="en-US" sz="9600" dirty="0"/>
          </a:p>
        </p:txBody>
      </p:sp>
      <p:sp>
        <p:nvSpPr>
          <p:cNvPr id="7" name="Text 3"/>
          <p:cNvSpPr/>
          <p:nvPr/>
        </p:nvSpPr>
        <p:spPr>
          <a:xfrm>
            <a:off x="833199" y="447484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508015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8" y="7090251"/>
            <a:ext cx="7477601" cy="568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9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Escrito, dirigido, producido y presentado por:                                                        </a:t>
            </a:r>
          </a:p>
          <a:p>
            <a:pPr marL="0" indent="0">
              <a:lnSpc>
                <a:spcPts val="2239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Líder Supremo, digo, Axel Amaya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219</Words>
  <Application>Microsoft Office PowerPoint</Application>
  <PresentationFormat>Personalizado</PresentationFormat>
  <Paragraphs>39</Paragraphs>
  <Slides>9</Slides>
  <Notes>9</Notes>
  <HiddenSlides>0</HiddenSlides>
  <MMClips>1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Heebo</vt:lpstr>
      <vt:lpstr>Montserrat</vt:lpstr>
      <vt:lpstr>Office Theme</vt:lpstr>
      <vt:lpstr>Hoja de cálculo de Microsoft Excel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JAH</cp:lastModifiedBy>
  <cp:revision>5</cp:revision>
  <dcterms:created xsi:type="dcterms:W3CDTF">2024-05-31T04:44:24Z</dcterms:created>
  <dcterms:modified xsi:type="dcterms:W3CDTF">2024-05-31T05:11:22Z</dcterms:modified>
</cp:coreProperties>
</file>